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7" r:id="rId2"/>
  </p:sldIdLst>
  <p:sldSz cx="7772400" cy="10058400"/>
  <p:notesSz cx="7010400" cy="92964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9483" autoAdjust="0"/>
  </p:normalViewPr>
  <p:slideViewPr>
    <p:cSldViewPr snapToGrid="0" snapToObjects="1">
      <p:cViewPr>
        <p:scale>
          <a:sx n="100" d="100"/>
          <a:sy n="100" d="100"/>
        </p:scale>
        <p:origin x="966" y="-3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7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4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7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1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F6DD-0599-944E-B0F9-828876FED39D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679C-F77D-8B45-97B5-7249CE228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5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2920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190" indent="-377190" algn="l" defTabSz="502920" rtl="0" eaLnBrk="1" latinLnBrk="0" hangingPunct="1">
        <a:spcBef>
          <a:spcPct val="20000"/>
        </a:spcBef>
        <a:buFont typeface="Arial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defTabSz="502920" rtl="0" eaLnBrk="1" latinLnBrk="0" hangingPunct="1">
        <a:spcBef>
          <a:spcPct val="20000"/>
        </a:spcBef>
        <a:buFont typeface="Arial"/>
        <a:buChar char="–"/>
        <a:defRPr sz="308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502920" rtl="0" eaLnBrk="1" latinLnBrk="0" hangingPunct="1">
        <a:spcBef>
          <a:spcPct val="20000"/>
        </a:spcBef>
        <a:buFont typeface="Arial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50292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50292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50292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50292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14300" y="5298286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8484" y="7455591"/>
            <a:ext cx="7512670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1980" y="2008822"/>
            <a:ext cx="4270966" cy="43532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4300" y="2005923"/>
            <a:ext cx="3171624" cy="429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9722" y="1383900"/>
            <a:ext cx="7606145" cy="46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0" dirty="0" smtClean="0">
                <a:latin typeface="KG Lego House"/>
                <a:cs typeface="KG Lego House"/>
              </a:rPr>
              <a:t>Teaching a student to become a success happens both in the classroom and at home. You are encouraged to complete the weekly challenge with your </a:t>
            </a:r>
            <a:r>
              <a:rPr lang="en-US" sz="1210" dirty="0">
                <a:latin typeface="KG Lego House"/>
                <a:cs typeface="KG Lego House"/>
              </a:rPr>
              <a:t>child </a:t>
            </a:r>
            <a:r>
              <a:rPr lang="en-US" sz="1210" dirty="0" smtClean="0">
                <a:latin typeface="KG Lego House"/>
                <a:cs typeface="KG Lego House"/>
              </a:rPr>
              <a:t>by next Thursday, April </a:t>
            </a:r>
            <a:r>
              <a:rPr lang="en-US" sz="1210" dirty="0" smtClean="0">
                <a:latin typeface="KG Lego House"/>
                <a:cs typeface="KG Lego House"/>
              </a:rPr>
              <a:t>16</a:t>
            </a:r>
            <a:r>
              <a:rPr lang="en-US" sz="1210" baseline="30000" dirty="0" smtClean="0">
                <a:latin typeface="KG Lego House"/>
                <a:cs typeface="KG Lego House"/>
              </a:rPr>
              <a:t>th</a:t>
            </a:r>
            <a:r>
              <a:rPr lang="en-US" sz="1210" dirty="0" smtClean="0">
                <a:latin typeface="KG Lego House"/>
                <a:cs typeface="KG Lego House"/>
              </a:rPr>
              <a:t>.</a:t>
            </a:r>
            <a:endParaRPr lang="en-US" sz="1210" dirty="0">
              <a:latin typeface="KG Lego House"/>
              <a:cs typeface="KG Lego House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255" y="210164"/>
            <a:ext cx="7491844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60" dirty="0">
                <a:latin typeface="KG Lego House"/>
                <a:cs typeface="KG Lego House"/>
              </a:rPr>
              <a:t>Name: </a:t>
            </a:r>
            <a:r>
              <a:rPr lang="en-US" sz="1760" spc="-330" dirty="0">
                <a:cs typeface="KG Lego House"/>
              </a:rPr>
              <a:t>______________ ______________ ______________ </a:t>
            </a:r>
            <a:r>
              <a:rPr lang="en-US" sz="1760" spc="-330" dirty="0" smtClean="0">
                <a:cs typeface="KG Lego House"/>
              </a:rPr>
              <a:t>______________</a:t>
            </a:r>
            <a:endParaRPr lang="en-US" sz="1760" spc="-330" dirty="0">
              <a:latin typeface="+mj-lt"/>
              <a:cs typeface="KG Lego House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CC13DE-4E19-C842-BDC6-00575F900079}"/>
              </a:ext>
            </a:extLst>
          </p:cNvPr>
          <p:cNvSpPr txBox="1"/>
          <p:nvPr/>
        </p:nvSpPr>
        <p:spPr>
          <a:xfrm>
            <a:off x="1" y="986606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latin typeface="PBVentiEverything Medium" panose="02000203000000000000" pitchFamily="2" charset="0"/>
                <a:ea typeface="PBVentiEverything Medium" panose="02000203000000000000" pitchFamily="2" charset="0"/>
                <a:cs typeface="BabblingElizabeth Medium" charset="0"/>
              </a:rPr>
              <a:t>© Melissa Finch 2015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19450" y="1981694"/>
            <a:ext cx="7533498" cy="3168683"/>
            <a:chOff x="124599" y="2187253"/>
            <a:chExt cx="7533498" cy="2963124"/>
          </a:xfrm>
        </p:grpSpPr>
        <p:sp>
          <p:nvSpPr>
            <p:cNvPr id="11" name="Rectangle 10"/>
            <p:cNvSpPr/>
            <p:nvPr/>
          </p:nvSpPr>
          <p:spPr>
            <a:xfrm>
              <a:off x="124599" y="2187253"/>
              <a:ext cx="3166474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93288" y="2187253"/>
              <a:ext cx="4264809" cy="2963124"/>
            </a:xfrm>
            <a:prstGeom prst="rect">
              <a:avLst/>
            </a:prstGeom>
            <a:noFill/>
            <a:ln w="635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19450" y="5272063"/>
            <a:ext cx="7533500" cy="204684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1" y="7433069"/>
            <a:ext cx="7543798" cy="1168046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413990" y="2456322"/>
            <a:ext cx="4256198" cy="333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i="1" dirty="0">
                <a:latin typeface="StanfordKinderPrint" charset="0"/>
                <a:ea typeface="StanfordKinderPrint" charset="0"/>
                <a:cs typeface="StanfordKinderPrint" charset="0"/>
              </a:rPr>
              <a:t>What did you read this week?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Thursday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4/9: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</a:t>
            </a:r>
            <a:endParaRPr lang="en-US" sz="1700" spc="-3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Friday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4/10: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__________________ 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Saturday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4/11: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_________________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Sunday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4/12: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Monday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4/13: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</a:t>
            </a: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Tuesday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4/14: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 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________________________________</a:t>
            </a:r>
            <a:endParaRPr lang="en-US" sz="1700" spc="-33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>
              <a:lnSpc>
                <a:spcPct val="130000"/>
              </a:lnSpc>
            </a:pP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Wednesday </a:t>
            </a:r>
            <a:r>
              <a:rPr lang="en-US" sz="1700" dirty="0" smtClean="0">
                <a:latin typeface="StanfordKinderPrint" charset="0"/>
                <a:ea typeface="StanfordKinderPrint" charset="0"/>
                <a:cs typeface="StanfordKinderPrint" charset="0"/>
              </a:rPr>
              <a:t>4/15:</a:t>
            </a:r>
            <a:r>
              <a:rPr lang="en-US" sz="1700" spc="-330" dirty="0" smtClean="0">
                <a:latin typeface="StanfordKinderPrint" charset="0"/>
                <a:ea typeface="StanfordKinderPrint" charset="0"/>
                <a:cs typeface="StanfordKinderPrint" charset="0"/>
              </a:rPr>
              <a:t>____________________________ </a:t>
            </a:r>
            <a:r>
              <a:rPr lang="en-US" sz="1700" spc="-330" dirty="0">
                <a:latin typeface="StanfordKinderPrint" charset="0"/>
                <a:ea typeface="StanfordKinderPrint" charset="0"/>
                <a:cs typeface="StanfordKinderPrint" charset="0"/>
              </a:rPr>
              <a:t>_____________ ________</a:t>
            </a:r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endParaRPr lang="en-US" sz="1700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9985" y="1851050"/>
            <a:ext cx="424756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Read Each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Night</a:t>
            </a: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53" y="5130281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Let’s Learn Through </a:t>
            </a: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Play!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53" y="7333828"/>
            <a:ext cx="748669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Letter - Show &amp; Tell!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22" y="1860820"/>
            <a:ext cx="3124822" cy="628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>
                <a:solidFill>
                  <a:schemeClr val="bg1"/>
                </a:solidFill>
                <a:latin typeface="PBBlueberryMuffin Medium" charset="0"/>
                <a:ea typeface="PBBlueberryMuffin Medium" charset="0"/>
                <a:cs typeface="PBBlueberryMuffin Medium" charset="0"/>
              </a:rPr>
              <a:t>Academics!</a:t>
            </a:r>
            <a:endParaRPr lang="en-US" sz="3200" dirty="0">
              <a:solidFill>
                <a:schemeClr val="bg1"/>
              </a:solidFill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102" y="7972554"/>
            <a:ext cx="7491845" cy="416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Please </a:t>
            </a:r>
            <a:r>
              <a:rPr lang="en-US" sz="1600" dirty="0" smtClean="0">
                <a:latin typeface="StanfordKinderPrint" charset="0"/>
                <a:ea typeface="StanfordKinderPrint" charset="0"/>
                <a:cs typeface="StanfordKinderPrint" charset="0"/>
              </a:rPr>
              <a:t>share something transportation related on Thursday 4/16.</a:t>
            </a:r>
            <a:endParaRPr lang="en-US" sz="1600" dirty="0" smtClean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9356" y="2472588"/>
            <a:ext cx="31488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StanfordKinderPrint" charset="0"/>
                <a:ea typeface="StanfordKinderPrint" charset="0"/>
                <a:cs typeface="StanfordKinderPrint" charset="0"/>
              </a:rPr>
              <a:t>Transportation Pattern Practice</a:t>
            </a:r>
            <a:endParaRPr lang="en-US" sz="1600" b="1" dirty="0" smtClean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 algn="ctr"/>
            <a:endParaRPr lang="en-US" sz="1600" i="1" dirty="0" smtClean="0">
              <a:latin typeface="StanfordKinderPrint" charset="0"/>
              <a:ea typeface="StanfordKinderPrint" charset="0"/>
              <a:cs typeface="StanfordKinderPrint" charset="0"/>
            </a:endParaRPr>
          </a:p>
          <a:p>
            <a:pPr algn="ctr"/>
            <a:endParaRPr lang="en-US" sz="2200" b="1" dirty="0">
              <a:latin typeface="StanfordKinderPrint" charset="0"/>
              <a:ea typeface="StanfordKinderPrint" charset="0"/>
              <a:cs typeface="StanfordKinderPrint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4284" y="560858"/>
            <a:ext cx="63770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b="1" spc="-150" dirty="0" smtClean="0">
                <a:latin typeface="PBBlueberryMuffin Medium" charset="0"/>
                <a:ea typeface="PBBlueberryMuffin Medium" charset="0"/>
                <a:cs typeface="PBBlueberryMuffin Medium" charset="0"/>
              </a:rPr>
              <a:t>Weekly Challenge</a:t>
            </a:r>
            <a:endParaRPr lang="en-US" sz="5500" b="1" spc="-150" dirty="0">
              <a:latin typeface="PBBlueberryMuffin Medium" charset="0"/>
              <a:ea typeface="PBBlueberryMuffin Medium" charset="0"/>
              <a:cs typeface="PBBlueberryMuffin Medium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9722" y="8853178"/>
            <a:ext cx="7606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KG Lego House"/>
                <a:cs typeface="KG Lego House"/>
              </a:rPr>
              <a:t>Once completed, your child will be entered into a weekly drawing for a FREE book! </a:t>
            </a:r>
            <a:r>
              <a:rPr lang="en-US" sz="1800" dirty="0" smtClean="0">
                <a:latin typeface="KG Lego House"/>
                <a:cs typeface="KG Lego House"/>
                <a:sym typeface="Wingdings" panose="05000000000000000000" pitchFamily="2" charset="2"/>
              </a:rPr>
              <a:t> Happy Learning!</a:t>
            </a:r>
          </a:p>
          <a:p>
            <a:pPr algn="ctr"/>
            <a:endParaRPr lang="en-US" sz="1800" dirty="0">
              <a:latin typeface="KG Lego House"/>
              <a:cs typeface="KG Lego Hous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151" y="5797958"/>
            <a:ext cx="726174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StanfordKinderPrint" panose="02000603000000000000"/>
              </a:rPr>
              <a:t>Family Game Night! </a:t>
            </a:r>
          </a:p>
          <a:p>
            <a:pPr algn="ctr"/>
            <a:endParaRPr lang="en-US" sz="1000" dirty="0" smtClean="0">
              <a:latin typeface="StanfordKinderPrint" panose="02000603000000000000"/>
            </a:endParaRP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Who did you </a:t>
            </a:r>
            <a:r>
              <a:rPr lang="en-US" sz="2000" dirty="0" smtClean="0">
                <a:latin typeface="StanfordKinderPrint" panose="02000603000000000000"/>
              </a:rPr>
              <a:t>play with</a:t>
            </a:r>
            <a:r>
              <a:rPr lang="en-US" sz="2000" dirty="0" smtClean="0">
                <a:latin typeface="StanfordKinderPrint" panose="02000603000000000000"/>
              </a:rPr>
              <a:t>? </a:t>
            </a:r>
            <a:r>
              <a:rPr lang="en-US" sz="2000" dirty="0" smtClean="0">
                <a:latin typeface="StanfordKinderPrint" panose="02000603000000000000"/>
              </a:rPr>
              <a:t>_____________________________</a:t>
            </a:r>
          </a:p>
          <a:p>
            <a:pPr algn="ctr"/>
            <a:r>
              <a:rPr lang="en-US" sz="2000" dirty="0" smtClean="0">
                <a:latin typeface="StanfordKinderPrint" panose="02000603000000000000"/>
              </a:rPr>
              <a:t>What </a:t>
            </a:r>
            <a:r>
              <a:rPr lang="en-US" sz="2000" dirty="0" smtClean="0">
                <a:latin typeface="StanfordKinderPrint" panose="02000603000000000000"/>
              </a:rPr>
              <a:t>game did you play? ____________________________ </a:t>
            </a:r>
            <a:endParaRPr lang="en-US" sz="2000" dirty="0" smtClean="0">
              <a:latin typeface="StanfordKinderPrint" panose="02000603000000000000"/>
            </a:endParaRPr>
          </a:p>
        </p:txBody>
      </p:sp>
      <p:pic>
        <p:nvPicPr>
          <p:cNvPr id="7" name="Picture 6" descr="Urban transport: is flat rate the future? – Enrique Dan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17" y="2981781"/>
            <a:ext cx="1892748" cy="200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162339</TotalTime>
  <Words>154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BabblingElizabeth Medium</vt:lpstr>
      <vt:lpstr>Calibri</vt:lpstr>
      <vt:lpstr>KG Lego House</vt:lpstr>
      <vt:lpstr>PBBlueberryMuffin Medium</vt:lpstr>
      <vt:lpstr>PBVentiEverything Medium</vt:lpstr>
      <vt:lpstr>StanfordKinderPrint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Toth</dc:creator>
  <cp:lastModifiedBy>User</cp:lastModifiedBy>
  <cp:revision>209</cp:revision>
  <cp:lastPrinted>2020-03-03T15:16:06Z</cp:lastPrinted>
  <dcterms:created xsi:type="dcterms:W3CDTF">2015-08-03T23:12:33Z</dcterms:created>
  <dcterms:modified xsi:type="dcterms:W3CDTF">2020-04-01T23:47:48Z</dcterms:modified>
</cp:coreProperties>
</file>