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7" r:id="rId2"/>
  </p:sldIdLst>
  <p:sldSz cx="77724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9483" autoAdjust="0"/>
  </p:normalViewPr>
  <p:slideViewPr>
    <p:cSldViewPr snapToGrid="0" snapToObjects="1">
      <p:cViewPr>
        <p:scale>
          <a:sx n="66" d="100"/>
          <a:sy n="66" d="100"/>
        </p:scale>
        <p:origin x="1806" y="-71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4300" y="5298286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8484" y="7455591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1980" y="2008822"/>
            <a:ext cx="4270966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2005923"/>
            <a:ext cx="3171624" cy="429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722" y="1383900"/>
            <a:ext cx="7606145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0" dirty="0" smtClean="0">
                <a:latin typeface="KG Lego House"/>
                <a:cs typeface="KG Lego House"/>
              </a:rPr>
              <a:t>Teaching a student to become a success happens both in the classroom and at home. You are encouraged to complete the weekly challenge with your </a:t>
            </a:r>
            <a:r>
              <a:rPr lang="en-US" sz="1210" dirty="0">
                <a:latin typeface="KG Lego House"/>
                <a:cs typeface="KG Lego House"/>
              </a:rPr>
              <a:t>child </a:t>
            </a:r>
            <a:r>
              <a:rPr lang="en-US" sz="1210" dirty="0" smtClean="0">
                <a:latin typeface="KG Lego House"/>
                <a:cs typeface="KG Lego House"/>
              </a:rPr>
              <a:t>by next Thursday, April 23</a:t>
            </a:r>
            <a:r>
              <a:rPr lang="en-US" sz="1210" baseline="30000" dirty="0" smtClean="0">
                <a:latin typeface="KG Lego House"/>
                <a:cs typeface="KG Lego House"/>
              </a:rPr>
              <a:t>rd</a:t>
            </a:r>
            <a:r>
              <a:rPr lang="en-US" sz="1210" dirty="0" smtClean="0">
                <a:latin typeface="KG Lego House"/>
                <a:cs typeface="KG Lego House"/>
              </a:rPr>
              <a:t>.</a:t>
            </a:r>
            <a:endParaRPr lang="en-US" sz="1210" dirty="0">
              <a:latin typeface="KG Lego House"/>
              <a:cs typeface="KG Lego Hous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5" y="210164"/>
            <a:ext cx="74918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latin typeface="KG Lego House"/>
                <a:cs typeface="KG Lego House"/>
              </a:rPr>
              <a:t>Name: </a:t>
            </a:r>
            <a:r>
              <a:rPr lang="en-US" sz="1760" spc="-330" dirty="0">
                <a:cs typeface="KG Lego House"/>
              </a:rPr>
              <a:t>______________ ______________ ______________ </a:t>
            </a:r>
            <a:r>
              <a:rPr lang="en-US" sz="1760" spc="-330" dirty="0" smtClean="0">
                <a:cs typeface="KG Lego House"/>
              </a:rPr>
              <a:t>______________</a:t>
            </a:r>
            <a:endParaRPr lang="en-US" sz="1760" spc="-330" dirty="0">
              <a:latin typeface="+mj-lt"/>
              <a:cs typeface="KG Lego Hous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CC13DE-4E19-C842-BDC6-00575F900079}"/>
              </a:ext>
            </a:extLst>
          </p:cNvPr>
          <p:cNvSpPr txBox="1"/>
          <p:nvPr/>
        </p:nvSpPr>
        <p:spPr>
          <a:xfrm>
            <a:off x="1" y="986606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PBVentiEverything Medium" panose="02000203000000000000" pitchFamily="2" charset="0"/>
                <a:ea typeface="PBVentiEverything Medium" panose="02000203000000000000" pitchFamily="2" charset="0"/>
                <a:cs typeface="BabblingElizabeth Medium" charset="0"/>
              </a:rPr>
              <a:t>© Melissa Finch 2015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9450" y="1981694"/>
            <a:ext cx="7533498" cy="3168683"/>
            <a:chOff x="124599" y="2187253"/>
            <a:chExt cx="7533498" cy="2963124"/>
          </a:xfrm>
        </p:grpSpPr>
        <p:sp>
          <p:nvSpPr>
            <p:cNvPr id="11" name="Rectangle 10"/>
            <p:cNvSpPr/>
            <p:nvPr/>
          </p:nvSpPr>
          <p:spPr>
            <a:xfrm>
              <a:off x="124599" y="2187253"/>
              <a:ext cx="3166474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3288" y="2187253"/>
              <a:ext cx="4264809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9450" y="5272063"/>
            <a:ext cx="7533500" cy="204684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1" y="7433069"/>
            <a:ext cx="7543798" cy="116804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3990" y="2456322"/>
            <a:ext cx="4256198" cy="333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StanfordKinderPrint" charset="0"/>
                <a:ea typeface="StanfordKinderPrint" charset="0"/>
                <a:cs typeface="StanfordKinderPrint" charset="0"/>
              </a:rPr>
              <a:t>What did you read this week?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4/16: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</a:t>
            </a:r>
            <a:endParaRPr lang="en-US" sz="1700" spc="-3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Friday 4/17: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__________________ 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Saturday 4/18: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Sunday 4/19: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Monday 4/20: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Tuesday 4/21: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Wednesday 4/22: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 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985" y="1851050"/>
            <a:ext cx="424756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Read Each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Night</a:t>
            </a: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53" y="5130281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Let’s Learn Through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Play!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53" y="7333828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Letter - Show &amp; Tell!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22" y="1860820"/>
            <a:ext cx="312482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Academics!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102" y="7972554"/>
            <a:ext cx="7491845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Please share something that you would find in nature on Thursday 4/23.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674" y="2565476"/>
            <a:ext cx="31488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StanfordKinderPrint" charset="0"/>
                <a:ea typeface="StanfordKinderPrint" charset="0"/>
                <a:cs typeface="StanfordKinderPrint" charset="0"/>
              </a:rPr>
              <a:t>Season Sorting</a:t>
            </a:r>
          </a:p>
          <a:p>
            <a:pPr algn="ctr"/>
            <a:r>
              <a:rPr lang="en-US" sz="1400" dirty="0" smtClean="0">
                <a:latin typeface="StanfordKinderPrint" charset="0"/>
                <a:ea typeface="StanfordKinderPrint" charset="0"/>
                <a:cs typeface="StanfordKinderPrint" charset="0"/>
              </a:rPr>
              <a:t>(Fall, Winter, Spring, &amp; Summer- </a:t>
            </a:r>
          </a:p>
          <a:p>
            <a:pPr algn="ctr"/>
            <a:r>
              <a:rPr lang="en-US" sz="1400" dirty="0" smtClean="0">
                <a:latin typeface="StanfordKinderPrint" charset="0"/>
                <a:ea typeface="StanfordKinderPrint" charset="0"/>
                <a:cs typeface="StanfordKinderPrint" charset="0"/>
              </a:rPr>
              <a:t>See Attachment)</a:t>
            </a:r>
            <a:endParaRPr lang="en-US" sz="14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284" y="560858"/>
            <a:ext cx="63770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spc="-150" dirty="0" smtClean="0">
                <a:latin typeface="PBBlueberryMuffin Medium" charset="0"/>
                <a:ea typeface="PBBlueberryMuffin Medium" charset="0"/>
                <a:cs typeface="PBBlueberryMuffin Medium" charset="0"/>
              </a:rPr>
              <a:t>Weekly Challenge</a:t>
            </a:r>
            <a:endParaRPr lang="en-US" sz="5500" b="1" spc="-150" dirty="0"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722" y="8853178"/>
            <a:ext cx="760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KG Lego House"/>
                <a:cs typeface="KG Lego House"/>
              </a:rPr>
              <a:t>Once completed, your child will be entered into a weekly drawing for a FREE book! </a:t>
            </a:r>
            <a:r>
              <a:rPr lang="en-US" sz="1800" dirty="0" smtClean="0">
                <a:latin typeface="KG Lego House"/>
                <a:cs typeface="KG Lego House"/>
                <a:sym typeface="Wingdings" panose="05000000000000000000" pitchFamily="2" charset="2"/>
              </a:rPr>
              <a:t> Happy Learning!</a:t>
            </a:r>
          </a:p>
          <a:p>
            <a:pPr algn="ctr"/>
            <a:endParaRPr lang="en-US" sz="1800" dirty="0">
              <a:latin typeface="KG Lego House"/>
              <a:cs typeface="KG Lego Hous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151" y="5797958"/>
            <a:ext cx="72617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tanfordKinderPrint" panose="02000603000000000000"/>
              </a:rPr>
              <a:t>Nature Scavenger Hunt </a:t>
            </a:r>
          </a:p>
          <a:p>
            <a:pPr algn="ctr"/>
            <a:endParaRPr lang="en-US" sz="2000" dirty="0" smtClean="0">
              <a:latin typeface="StanfordKinderPrint" panose="02000603000000000000"/>
            </a:endParaRP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Can you find?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Bird		</a:t>
            </a:r>
            <a:r>
              <a:rPr lang="en-US" sz="2000" dirty="0" smtClean="0">
                <a:latin typeface="StanfordKinderPrint" panose="02000603000000000000"/>
              </a:rPr>
              <a:t>Leaf	</a:t>
            </a:r>
            <a:r>
              <a:rPr lang="en-US" sz="2000" dirty="0" smtClean="0">
                <a:latin typeface="StanfordKinderPrint" panose="02000603000000000000"/>
              </a:rPr>
              <a:t>	Bug		Cloud	Tree	</a:t>
            </a:r>
            <a:r>
              <a:rPr lang="en-US" sz="2000" dirty="0" smtClean="0">
                <a:latin typeface="StanfordKinderPrint" panose="02000603000000000000"/>
              </a:rPr>
              <a:t>Dirt 	     Rock</a:t>
            </a:r>
            <a:r>
              <a:rPr lang="en-US" sz="2000" dirty="0" smtClean="0">
                <a:latin typeface="StanfordKinderPrint" panose="02000603000000000000"/>
              </a:rPr>
              <a:t>					</a:t>
            </a:r>
          </a:p>
        </p:txBody>
      </p:sp>
      <p:pic>
        <p:nvPicPr>
          <p:cNvPr id="7" name="Picture 6" descr="The Good Heart: The Fasts of the Four &lt;strong&gt;Seasons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20" y="3332838"/>
            <a:ext cx="1647141" cy="1647141"/>
          </a:xfrm>
          <a:prstGeom prst="rect">
            <a:avLst/>
          </a:prstGeom>
        </p:spPr>
      </p:pic>
      <p:pic>
        <p:nvPicPr>
          <p:cNvPr id="4" name="Picture 3" descr="File:Searchtool.svg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089" y="5769805"/>
            <a:ext cx="898213" cy="897547"/>
          </a:xfrm>
          <a:prstGeom prst="rect">
            <a:avLst/>
          </a:prstGeom>
        </p:spPr>
      </p:pic>
      <p:pic>
        <p:nvPicPr>
          <p:cNvPr id="8" name="Picture 7" descr="Vector Tree Collection - Download Free Vector Art, Stock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34" y="5832573"/>
            <a:ext cx="1149712" cy="80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159210</TotalTime>
  <Words>159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BabblingElizabeth Medium</vt:lpstr>
      <vt:lpstr>Calibri</vt:lpstr>
      <vt:lpstr>KG Lego House</vt:lpstr>
      <vt:lpstr>PBBlueberryMuffin Medium</vt:lpstr>
      <vt:lpstr>PBVentiEverything Medium</vt:lpstr>
      <vt:lpstr>StanfordKinderPrint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Toth</dc:creator>
  <cp:lastModifiedBy>User</cp:lastModifiedBy>
  <cp:revision>210</cp:revision>
  <cp:lastPrinted>2020-03-03T15:16:06Z</cp:lastPrinted>
  <dcterms:created xsi:type="dcterms:W3CDTF">2015-08-03T23:12:33Z</dcterms:created>
  <dcterms:modified xsi:type="dcterms:W3CDTF">2020-04-02T15:02:32Z</dcterms:modified>
</cp:coreProperties>
</file>