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7" r:id="rId2"/>
  </p:sldIdLst>
  <p:sldSz cx="77724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9483" autoAdjust="0"/>
  </p:normalViewPr>
  <p:slideViewPr>
    <p:cSldViewPr snapToGrid="0" snapToObjects="1">
      <p:cViewPr varScale="1">
        <p:scale>
          <a:sx n="50" d="100"/>
          <a:sy n="50" d="100"/>
        </p:scale>
        <p:origin x="2190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4300" y="5298286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8484" y="7455591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1980" y="2008822"/>
            <a:ext cx="4270966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2005923"/>
            <a:ext cx="3171624" cy="429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722" y="1383900"/>
            <a:ext cx="7606145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0" dirty="0" smtClean="0">
                <a:latin typeface="KG Lego House"/>
                <a:cs typeface="KG Lego House"/>
              </a:rPr>
              <a:t>Teaching a student to become a success happens both in the classroom and at home. You are encouraged to complete the weekly challenge with your </a:t>
            </a:r>
            <a:r>
              <a:rPr lang="en-US" sz="1210" dirty="0">
                <a:latin typeface="KG Lego House"/>
                <a:cs typeface="KG Lego House"/>
              </a:rPr>
              <a:t>child </a:t>
            </a:r>
            <a:r>
              <a:rPr lang="en-US" sz="1210" dirty="0" smtClean="0">
                <a:latin typeface="KG Lego House"/>
                <a:cs typeface="KG Lego House"/>
              </a:rPr>
              <a:t>by next Thursday, May 7</a:t>
            </a:r>
            <a:r>
              <a:rPr lang="en-US" sz="1210" baseline="30000" dirty="0" smtClean="0">
                <a:latin typeface="KG Lego House"/>
                <a:cs typeface="KG Lego House"/>
              </a:rPr>
              <a:t>th</a:t>
            </a:r>
            <a:r>
              <a:rPr lang="en-US" sz="1210" dirty="0" smtClean="0">
                <a:latin typeface="KG Lego House"/>
                <a:cs typeface="KG Lego House"/>
              </a:rPr>
              <a:t>.</a:t>
            </a:r>
            <a:endParaRPr lang="en-US" sz="1210" dirty="0">
              <a:latin typeface="KG Lego House"/>
              <a:cs typeface="KG Lego Hous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5" y="210164"/>
            <a:ext cx="74918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latin typeface="KG Lego House"/>
                <a:cs typeface="KG Lego House"/>
              </a:rPr>
              <a:t>Name: </a:t>
            </a:r>
            <a:r>
              <a:rPr lang="en-US" sz="1760" spc="-330" dirty="0">
                <a:cs typeface="KG Lego House"/>
              </a:rPr>
              <a:t>______________ ______________ ______________ </a:t>
            </a:r>
            <a:r>
              <a:rPr lang="en-US" sz="1760" spc="-330" dirty="0" smtClean="0">
                <a:cs typeface="KG Lego House"/>
              </a:rPr>
              <a:t>______________</a:t>
            </a:r>
            <a:endParaRPr lang="en-US" sz="1760" spc="-330" dirty="0">
              <a:latin typeface="+mj-lt"/>
              <a:cs typeface="KG Lego Hous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CC13DE-4E19-C842-BDC6-00575F900079}"/>
              </a:ext>
            </a:extLst>
          </p:cNvPr>
          <p:cNvSpPr txBox="1"/>
          <p:nvPr/>
        </p:nvSpPr>
        <p:spPr>
          <a:xfrm>
            <a:off x="1" y="986606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PBVentiEverything Medium" panose="02000203000000000000" pitchFamily="2" charset="0"/>
                <a:ea typeface="PBVentiEverything Medium" panose="02000203000000000000" pitchFamily="2" charset="0"/>
                <a:cs typeface="BabblingElizabeth Medium" charset="0"/>
              </a:rPr>
              <a:t>© Melissa Finch 2015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9450" y="1981694"/>
            <a:ext cx="7533498" cy="3168683"/>
            <a:chOff x="124599" y="2187253"/>
            <a:chExt cx="7533498" cy="2963124"/>
          </a:xfrm>
        </p:grpSpPr>
        <p:sp>
          <p:nvSpPr>
            <p:cNvPr id="11" name="Rectangle 10"/>
            <p:cNvSpPr/>
            <p:nvPr/>
          </p:nvSpPr>
          <p:spPr>
            <a:xfrm>
              <a:off x="124599" y="2187253"/>
              <a:ext cx="3166474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3288" y="2187253"/>
              <a:ext cx="4264809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9450" y="5272063"/>
            <a:ext cx="7533500" cy="204684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1" y="7433069"/>
            <a:ext cx="7543798" cy="116804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3990" y="2456322"/>
            <a:ext cx="4256198" cy="333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StanfordKinderPrint" charset="0"/>
                <a:ea typeface="StanfordKinderPrint" charset="0"/>
                <a:cs typeface="StanfordKinderPrint" charset="0"/>
              </a:rPr>
              <a:t>What did you read this week?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4/30: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</a:t>
            </a:r>
            <a:endParaRPr lang="en-US" sz="1700" spc="-3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Friday 5/1: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__________________ 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Saturday 5/2: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Sunday 5/3: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Monday 5/4: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Tuesday 5/5: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Wednesday 5/6: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 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985" y="1851050"/>
            <a:ext cx="424756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Read Each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Night</a:t>
            </a: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53" y="5130281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Let’s Learn Through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Play!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53" y="7333828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Letter - Show &amp; Tell!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22" y="1860820"/>
            <a:ext cx="312482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Academics!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102" y="7972554"/>
            <a:ext cx="7491845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Please share something that you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made throughout STEM week on Thursday 5/7.</a:t>
            </a:r>
            <a:endParaRPr lang="en-US" sz="1600" dirty="0" smtClean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5674" y="2565476"/>
            <a:ext cx="31488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StanfordKinderPrint" charset="0"/>
                <a:ea typeface="StanfordKinderPrint" charset="0"/>
                <a:cs typeface="StanfordKinderPrint" charset="0"/>
              </a:rPr>
              <a:t>Name Writing</a:t>
            </a:r>
          </a:p>
          <a:p>
            <a:pPr algn="ctr"/>
            <a:r>
              <a:rPr lang="en-US" sz="1400" dirty="0" smtClean="0">
                <a:latin typeface="StanfordKinderPrint" charset="0"/>
                <a:ea typeface="StanfordKinderPrint" charset="0"/>
                <a:cs typeface="StanfordKinderPrint" charset="0"/>
              </a:rPr>
              <a:t>(Practice writing your</a:t>
            </a:r>
          </a:p>
          <a:p>
            <a:pPr algn="ctr"/>
            <a:r>
              <a:rPr lang="en-US" sz="1400" dirty="0" smtClean="0">
                <a:latin typeface="StanfordKinderPrint" charset="0"/>
                <a:ea typeface="StanfordKinderPrint" charset="0"/>
                <a:cs typeface="StanfordKinderPrint" charset="0"/>
              </a:rPr>
              <a:t> first and last name.)</a:t>
            </a:r>
            <a:endParaRPr lang="en-US" sz="14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284" y="560858"/>
            <a:ext cx="63770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spc="-150" dirty="0" smtClean="0">
                <a:latin typeface="PBBlueberryMuffin Medium" charset="0"/>
                <a:ea typeface="PBBlueberryMuffin Medium" charset="0"/>
                <a:cs typeface="PBBlueberryMuffin Medium" charset="0"/>
              </a:rPr>
              <a:t>Weekly Challenge</a:t>
            </a:r>
            <a:endParaRPr lang="en-US" sz="5500" b="1" spc="-150" dirty="0"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722" y="8853178"/>
            <a:ext cx="760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KG Lego House"/>
                <a:cs typeface="KG Lego House"/>
              </a:rPr>
              <a:t>Once completed, your child will be entered into a weekly drawing for a FREE book! </a:t>
            </a:r>
            <a:r>
              <a:rPr lang="en-US" sz="1800" dirty="0" smtClean="0">
                <a:latin typeface="KG Lego House"/>
                <a:cs typeface="KG Lego House"/>
                <a:sym typeface="Wingdings" panose="05000000000000000000" pitchFamily="2" charset="2"/>
              </a:rPr>
              <a:t> Happy Learning!</a:t>
            </a:r>
          </a:p>
          <a:p>
            <a:pPr algn="ctr"/>
            <a:endParaRPr lang="en-US" sz="1800" dirty="0">
              <a:latin typeface="KG Lego House"/>
              <a:cs typeface="KG Lego Hous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24375"/>
            <a:ext cx="72617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tanfordKinderPrint" panose="02000603000000000000"/>
              </a:rPr>
              <a:t>STEM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Conduct a science experiment of your choice. 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Make a prediction. ____________________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Did your prediction come true?__________________					</a:t>
            </a:r>
          </a:p>
        </p:txBody>
      </p:sp>
      <p:pic>
        <p:nvPicPr>
          <p:cNvPr id="4" name="Picture 3" descr="Dr. Marina Milner-Bolotin » &lt;strong&gt;Science&lt;/strong&gt; &amp; Math Outreach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192" y="5837434"/>
            <a:ext cx="945449" cy="1370216"/>
          </a:xfrm>
          <a:prstGeom prst="rect">
            <a:avLst/>
          </a:prstGeom>
        </p:spPr>
      </p:pic>
      <p:pic>
        <p:nvPicPr>
          <p:cNvPr id="7" name="Picture 6" descr="Search Results boo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84" y="3468108"/>
            <a:ext cx="1776499" cy="144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161601</TotalTime>
  <Words>169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BabblingElizabeth Medium</vt:lpstr>
      <vt:lpstr>Calibri</vt:lpstr>
      <vt:lpstr>KG Lego House</vt:lpstr>
      <vt:lpstr>PBBlueberryMuffin Medium</vt:lpstr>
      <vt:lpstr>PBVentiEverything Medium</vt:lpstr>
      <vt:lpstr>StanfordKinderPrint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Toth</dc:creator>
  <cp:lastModifiedBy>User</cp:lastModifiedBy>
  <cp:revision>218</cp:revision>
  <cp:lastPrinted>2020-03-03T15:16:06Z</cp:lastPrinted>
  <dcterms:created xsi:type="dcterms:W3CDTF">2015-08-03T23:12:33Z</dcterms:created>
  <dcterms:modified xsi:type="dcterms:W3CDTF">2020-04-28T13:37:21Z</dcterms:modified>
</cp:coreProperties>
</file>